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57" r:id="rId32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3CFAE-CF8D-4B53-8479-406C7E1D5B51}" type="datetimeFigureOut">
              <a:rPr lang="en-US" smtClean="0"/>
              <a:t>5/13/2013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1BB0-8B0D-4F75-998C-F05F998B0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71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3CFAE-CF8D-4B53-8479-406C7E1D5B51}" type="datetimeFigureOut">
              <a:rPr lang="en-US" smtClean="0"/>
              <a:t>5/13/2013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1BB0-8B0D-4F75-998C-F05F998B0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45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3CFAE-CF8D-4B53-8479-406C7E1D5B51}" type="datetimeFigureOut">
              <a:rPr lang="en-US" smtClean="0"/>
              <a:t>5/13/2013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1BB0-8B0D-4F75-998C-F05F998B0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60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3CFAE-CF8D-4B53-8479-406C7E1D5B51}" type="datetimeFigureOut">
              <a:rPr lang="en-US" smtClean="0"/>
              <a:t>5/13/2013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1BB0-8B0D-4F75-998C-F05F998B0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76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3CFAE-CF8D-4B53-8479-406C7E1D5B51}" type="datetimeFigureOut">
              <a:rPr lang="en-US" smtClean="0"/>
              <a:t>5/13/2013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1BB0-8B0D-4F75-998C-F05F998B0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3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3CFAE-CF8D-4B53-8479-406C7E1D5B51}" type="datetimeFigureOut">
              <a:rPr lang="en-US" smtClean="0"/>
              <a:t>5/13/2013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1BB0-8B0D-4F75-998C-F05F998B0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50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3CFAE-CF8D-4B53-8479-406C7E1D5B51}" type="datetimeFigureOut">
              <a:rPr lang="en-US" smtClean="0"/>
              <a:t>5/13/2013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1BB0-8B0D-4F75-998C-F05F998B0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84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3CFAE-CF8D-4B53-8479-406C7E1D5B51}" type="datetimeFigureOut">
              <a:rPr lang="en-US" smtClean="0"/>
              <a:t>5/13/2013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1BB0-8B0D-4F75-998C-F05F998B0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54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3CFAE-CF8D-4B53-8479-406C7E1D5B51}" type="datetimeFigureOut">
              <a:rPr lang="en-US" smtClean="0"/>
              <a:t>5/13/2013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1BB0-8B0D-4F75-998C-F05F998B0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67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3CFAE-CF8D-4B53-8479-406C7E1D5B51}" type="datetimeFigureOut">
              <a:rPr lang="en-US" smtClean="0"/>
              <a:t>5/13/2013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1BB0-8B0D-4F75-998C-F05F998B0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69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3CFAE-CF8D-4B53-8479-406C7E1D5B51}" type="datetimeFigureOut">
              <a:rPr lang="en-US" smtClean="0"/>
              <a:t>5/13/2013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1BB0-8B0D-4F75-998C-F05F998B0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70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3CFAE-CF8D-4B53-8479-406C7E1D5B51}" type="datetimeFigureOut">
              <a:rPr lang="en-US" smtClean="0"/>
              <a:t>5/13/2013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21BB0-8B0D-4F75-998C-F05F998B0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6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" y="0"/>
            <a:ext cx="88534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4873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392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5217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" y="0"/>
            <a:ext cx="8870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031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" y="0"/>
            <a:ext cx="8855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312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" y="0"/>
            <a:ext cx="8870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551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" y="0"/>
            <a:ext cx="8870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8377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" y="0"/>
            <a:ext cx="8870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1367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" y="0"/>
            <a:ext cx="8870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2830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" y="0"/>
            <a:ext cx="8870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6273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392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8027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" y="0"/>
            <a:ext cx="8870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9330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" y="0"/>
            <a:ext cx="8959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1566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8" y="0"/>
            <a:ext cx="8923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6241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" y="0"/>
            <a:ext cx="8916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5533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0"/>
            <a:ext cx="8882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6146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8" y="0"/>
            <a:ext cx="88725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846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" y="0"/>
            <a:ext cx="8855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2317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" y="0"/>
            <a:ext cx="8855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9590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" y="0"/>
            <a:ext cx="8870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0819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" y="0"/>
            <a:ext cx="8855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687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" y="0"/>
            <a:ext cx="88693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4983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3785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392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4052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3" y="0"/>
            <a:ext cx="8905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166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3" y="0"/>
            <a:ext cx="8893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2528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" y="0"/>
            <a:ext cx="8824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6802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5" y="0"/>
            <a:ext cx="8793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367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8" y="0"/>
            <a:ext cx="8834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1723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3" y="0"/>
            <a:ext cx="8891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407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0"/>
            <a:ext cx="8864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9435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13-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8" y="0"/>
            <a:ext cx="88360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3324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schatzel</dc:creator>
  <cp:lastModifiedBy>schatzel</cp:lastModifiedBy>
  <cp:revision>1</cp:revision>
  <dcterms:created xsi:type="dcterms:W3CDTF">2013-05-13T15:26:49Z</dcterms:created>
  <dcterms:modified xsi:type="dcterms:W3CDTF">2013-05-13T15:28:45Z</dcterms:modified>
</cp:coreProperties>
</file>